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0" r:id="rId9"/>
    <p:sldId id="270" r:id="rId10"/>
    <p:sldId id="261" r:id="rId11"/>
    <p:sldId id="274" r:id="rId12"/>
    <p:sldId id="271" r:id="rId13"/>
    <p:sldId id="272" r:id="rId14"/>
    <p:sldId id="262" r:id="rId15"/>
    <p:sldId id="283" r:id="rId16"/>
    <p:sldId id="284" r:id="rId17"/>
    <p:sldId id="263" r:id="rId18"/>
    <p:sldId id="275" r:id="rId19"/>
    <p:sldId id="292" r:id="rId20"/>
    <p:sldId id="276" r:id="rId21"/>
    <p:sldId id="264" r:id="rId22"/>
    <p:sldId id="273" r:id="rId23"/>
    <p:sldId id="265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89" autoAdjust="0"/>
  </p:normalViewPr>
  <p:slideViewPr>
    <p:cSldViewPr>
      <p:cViewPr>
        <p:scale>
          <a:sx n="81" d="100"/>
          <a:sy n="81" d="100"/>
        </p:scale>
        <p:origin x="-5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42E49-BF52-4AC4-8661-79FE2523067D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D0C7-3A4D-44EB-866F-01E9A198E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25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2D0C7-3A4D-44EB-866F-01E9A198E4A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68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313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25852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78196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68264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29889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98503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95303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58878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538934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03339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34571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7B9C-E15F-4662-9E8B-E2E2D1195A04}" type="datetimeFigureOut">
              <a:rPr lang="hu-HU" smtClean="0"/>
              <a:t>2015.11.14.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2C97-55ED-4829-B356-5BFF5F2A1B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2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4689"/>
            <a:ext cx="8206680" cy="2234679"/>
          </a:xfrm>
        </p:spPr>
        <p:txBody>
          <a:bodyPr>
            <a:noAutofit/>
          </a:bodyPr>
          <a:lstStyle/>
          <a:p>
            <a:r>
              <a:rPr lang="hu-HU" sz="9600" b="1" i="1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Hongrie</a:t>
            </a:r>
            <a:endParaRPr lang="hu-HU" sz="9600" b="1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544616" cy="4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97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Le </a:t>
            </a:r>
            <a:r>
              <a:rPr lang="hu-HU" sz="4800" dirty="0" err="1" smtClean="0">
                <a:solidFill>
                  <a:schemeClr val="bg1"/>
                </a:solidFill>
              </a:rPr>
              <a:t>lac</a:t>
            </a:r>
            <a:r>
              <a:rPr lang="hu-HU" sz="4800" dirty="0" smtClean="0">
                <a:solidFill>
                  <a:schemeClr val="bg1"/>
                </a:solidFill>
              </a:rPr>
              <a:t> Balaton</a:t>
            </a:r>
            <a:endParaRPr lang="hu-HU" sz="4800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3" y="1717898"/>
            <a:ext cx="8145966" cy="47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77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51439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60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8024232" cy="5328592"/>
          </a:xfrm>
        </p:spPr>
      </p:pic>
    </p:spTree>
    <p:extLst>
      <p:ext uri="{BB962C8B-B14F-4D97-AF65-F5344CB8AC3E}">
        <p14:creationId xmlns:p14="http://schemas.microsoft.com/office/powerpoint/2010/main" val="9324985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595389" cy="3247147"/>
          </a:xfrm>
        </p:spPr>
      </p:pic>
    </p:spTree>
    <p:extLst>
      <p:ext uri="{BB962C8B-B14F-4D97-AF65-F5344CB8AC3E}">
        <p14:creationId xmlns:p14="http://schemas.microsoft.com/office/powerpoint/2010/main" val="20380160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208" y="6005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bg1"/>
                </a:solidFill>
              </a:rPr>
              <a:t>Badacsony</a:t>
            </a:r>
            <a:endParaRPr lang="hu-HU" sz="54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88832" cy="53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2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2092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61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54044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7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hu-HU" dirty="0" smtClean="0"/>
              <a:t>Hortobágy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1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1009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84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396087" cy="4924841"/>
          </a:xfrm>
        </p:spPr>
      </p:pic>
    </p:spTree>
    <p:extLst>
      <p:ext uri="{BB962C8B-B14F-4D97-AF65-F5344CB8AC3E}">
        <p14:creationId xmlns:p14="http://schemas.microsoft.com/office/powerpoint/2010/main" val="650772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Capital: Budapest</a:t>
            </a:r>
            <a:endParaRPr lang="hu-HU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616352" cy="5223435"/>
          </a:xfrm>
        </p:spPr>
      </p:pic>
      <p:sp>
        <p:nvSpPr>
          <p:cNvPr id="7" name="Szövegdoboz 6"/>
          <p:cNvSpPr txBox="1"/>
          <p:nvPr/>
        </p:nvSpPr>
        <p:spPr>
          <a:xfrm>
            <a:off x="6884640" y="19252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77076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7874" cy="55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2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952" y="125760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bg1"/>
                </a:solidFill>
              </a:rPr>
              <a:t>Le </a:t>
            </a:r>
            <a:r>
              <a:rPr lang="hu-HU" sz="5400" dirty="0" err="1" smtClean="0">
                <a:solidFill>
                  <a:schemeClr val="bg1"/>
                </a:solidFill>
              </a:rPr>
              <a:t>Pic</a:t>
            </a:r>
            <a:r>
              <a:rPr lang="hu-HU" sz="5400" dirty="0" smtClean="0">
                <a:solidFill>
                  <a:schemeClr val="bg1"/>
                </a:solidFill>
              </a:rPr>
              <a:t> de Kékes</a:t>
            </a:r>
            <a:endParaRPr lang="hu-HU" sz="54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6621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3170175369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hu-HU" sz="5400" dirty="0" smtClean="0">
                <a:solidFill>
                  <a:schemeClr val="bg1"/>
                </a:solidFill>
              </a:rPr>
              <a:t>Aggtelek</a:t>
            </a:r>
            <a:endParaRPr lang="hu-HU" sz="54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2" y="1484783"/>
            <a:ext cx="6912768" cy="51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3620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3"/>
            <a:ext cx="7410400" cy="53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013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529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5719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35696" y="0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chemeClr val="bg1"/>
                </a:solidFill>
              </a:rPr>
              <a:t>Les </a:t>
            </a:r>
            <a:r>
              <a:rPr lang="hu-HU" sz="6600" dirty="0" err="1" smtClean="0">
                <a:solidFill>
                  <a:schemeClr val="bg1"/>
                </a:solidFill>
              </a:rPr>
              <a:t>fêtes</a:t>
            </a:r>
            <a:r>
              <a:rPr lang="hu-HU" sz="6600" dirty="0" smtClean="0">
                <a:solidFill>
                  <a:schemeClr val="bg1"/>
                </a:solidFill>
              </a:rPr>
              <a:t>:</a:t>
            </a:r>
            <a:endParaRPr lang="hu-HU" sz="66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4634" y="110799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Le </a:t>
            </a:r>
            <a:r>
              <a:rPr lang="hu-HU" sz="3600" dirty="0" err="1" smtClean="0">
                <a:solidFill>
                  <a:schemeClr val="bg1"/>
                </a:solidFill>
              </a:rPr>
              <a:t>Noël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89" y="1120015"/>
            <a:ext cx="379242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3865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306199" cy="6192688"/>
          </a:xfrm>
        </p:spPr>
      </p:pic>
    </p:spTree>
    <p:extLst>
      <p:ext uri="{BB962C8B-B14F-4D97-AF65-F5344CB8AC3E}">
        <p14:creationId xmlns:p14="http://schemas.microsoft.com/office/powerpoint/2010/main" val="2036565894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Les </a:t>
            </a:r>
            <a:r>
              <a:rPr lang="hu-HU" sz="4800" dirty="0" err="1" smtClean="0">
                <a:solidFill>
                  <a:schemeClr val="bg1"/>
                </a:solidFill>
              </a:rPr>
              <a:t>Paques</a:t>
            </a:r>
            <a:endParaRPr lang="hu-HU" sz="48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048672" cy="48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12458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94665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639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Les </a:t>
            </a:r>
            <a:r>
              <a:rPr lang="hu-HU" dirty="0" err="1" smtClean="0">
                <a:solidFill>
                  <a:schemeClr val="bg1"/>
                </a:solidFill>
              </a:rPr>
              <a:t>curiosités</a:t>
            </a:r>
            <a:r>
              <a:rPr lang="hu-HU" dirty="0" smtClean="0">
                <a:solidFill>
                  <a:schemeClr val="bg1"/>
                </a:solidFill>
              </a:rPr>
              <a:t> de Budapest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160278" cy="47744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11760" y="12687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Le </a:t>
            </a:r>
            <a:r>
              <a:rPr lang="hu-HU" sz="3600" dirty="0" err="1" smtClean="0">
                <a:solidFill>
                  <a:schemeClr val="bg1"/>
                </a:solidFill>
              </a:rPr>
              <a:t>Château</a:t>
            </a:r>
            <a:r>
              <a:rPr lang="hu-HU" sz="3600" dirty="0" smtClean="0">
                <a:solidFill>
                  <a:schemeClr val="bg1"/>
                </a:solidFill>
              </a:rPr>
              <a:t> de Buda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96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 15 </a:t>
            </a:r>
            <a:r>
              <a:rPr lang="hu-HU" dirty="0" smtClean="0">
                <a:solidFill>
                  <a:schemeClr val="bg1"/>
                </a:solidFill>
              </a:rPr>
              <a:t>Mars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6" y="1600200"/>
            <a:ext cx="7736688" cy="4525963"/>
          </a:xfrm>
        </p:spPr>
      </p:pic>
    </p:spTree>
    <p:extLst>
      <p:ext uri="{BB962C8B-B14F-4D97-AF65-F5344CB8AC3E}">
        <p14:creationId xmlns:p14="http://schemas.microsoft.com/office/powerpoint/2010/main" val="2258033703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35666" cy="3538289"/>
          </a:xfrm>
        </p:spPr>
      </p:pic>
    </p:spTree>
    <p:extLst>
      <p:ext uri="{BB962C8B-B14F-4D97-AF65-F5344CB8AC3E}">
        <p14:creationId xmlns:p14="http://schemas.microsoft.com/office/powerpoint/2010/main" val="440004903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 20 </a:t>
            </a:r>
            <a:r>
              <a:rPr lang="hu-HU" dirty="0" smtClean="0">
                <a:solidFill>
                  <a:schemeClr val="bg1"/>
                </a:solidFill>
              </a:rPr>
              <a:t>Août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4" y="1600200"/>
            <a:ext cx="7130132" cy="4525963"/>
          </a:xfrm>
        </p:spPr>
      </p:pic>
    </p:spTree>
    <p:extLst>
      <p:ext uri="{BB962C8B-B14F-4D97-AF65-F5344CB8AC3E}">
        <p14:creationId xmlns:p14="http://schemas.microsoft.com/office/powerpoint/2010/main" val="2524842941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15185" cy="5145435"/>
          </a:xfrm>
        </p:spPr>
      </p:pic>
    </p:spTree>
    <p:extLst>
      <p:ext uri="{BB962C8B-B14F-4D97-AF65-F5344CB8AC3E}">
        <p14:creationId xmlns:p14="http://schemas.microsoft.com/office/powerpoint/2010/main" val="4163997884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 23 </a:t>
            </a:r>
            <a:r>
              <a:rPr lang="hu-HU" dirty="0" smtClean="0">
                <a:solidFill>
                  <a:schemeClr val="bg1"/>
                </a:solidFill>
              </a:rPr>
              <a:t>Octobre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37" y="1600200"/>
            <a:ext cx="6258725" cy="4525963"/>
          </a:xfrm>
        </p:spPr>
      </p:pic>
    </p:spTree>
    <p:extLst>
      <p:ext uri="{BB962C8B-B14F-4D97-AF65-F5344CB8AC3E}">
        <p14:creationId xmlns:p14="http://schemas.microsoft.com/office/powerpoint/2010/main" val="1883337662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597953" cy="6057803"/>
          </a:xfrm>
        </p:spPr>
      </p:pic>
    </p:spTree>
    <p:extLst>
      <p:ext uri="{BB962C8B-B14F-4D97-AF65-F5344CB8AC3E}">
        <p14:creationId xmlns:p14="http://schemas.microsoft.com/office/powerpoint/2010/main" val="2743164694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La </a:t>
            </a:r>
            <a:r>
              <a:rPr lang="hu-HU" b="1" dirty="0" smtClean="0">
                <a:solidFill>
                  <a:schemeClr val="bg1"/>
                </a:solidFill>
              </a:rPr>
              <a:t>cuisine hongroise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396203" cy="4797152"/>
          </a:xfrm>
        </p:spPr>
      </p:pic>
      <p:sp>
        <p:nvSpPr>
          <p:cNvPr id="4" name="TextBox 3"/>
          <p:cNvSpPr txBox="1"/>
          <p:nvPr/>
        </p:nvSpPr>
        <p:spPr>
          <a:xfrm>
            <a:off x="2411760" y="13407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Le </a:t>
            </a:r>
            <a:r>
              <a:rPr lang="hu-HU" sz="2800" dirty="0" err="1" smtClean="0">
                <a:solidFill>
                  <a:schemeClr val="bg1"/>
                </a:solidFill>
              </a:rPr>
              <a:t>Goulache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87155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 chou farci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" y="1600200"/>
            <a:ext cx="7003424" cy="4525963"/>
          </a:xfrm>
        </p:spPr>
      </p:pic>
    </p:spTree>
    <p:extLst>
      <p:ext uri="{BB962C8B-B14F-4D97-AF65-F5344CB8AC3E}">
        <p14:creationId xmlns:p14="http://schemas.microsoft.com/office/powerpoint/2010/main" val="2387771259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 </a:t>
            </a:r>
            <a:r>
              <a:rPr lang="hu-HU" dirty="0" err="1">
                <a:solidFill>
                  <a:schemeClr val="bg1"/>
                </a:solidFill>
              </a:rPr>
              <a:t>poulet</a:t>
            </a:r>
            <a:r>
              <a:rPr lang="hu-HU" dirty="0">
                <a:solidFill>
                  <a:schemeClr val="bg1"/>
                </a:solidFill>
              </a:rPr>
              <a:t> au paprika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45560" cy="4618797"/>
          </a:xfrm>
        </p:spPr>
      </p:pic>
    </p:spTree>
    <p:extLst>
      <p:ext uri="{BB962C8B-B14F-4D97-AF65-F5344CB8AC3E}">
        <p14:creationId xmlns:p14="http://schemas.microsoft.com/office/powerpoint/2010/main" val="3076810634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259760" cy="4117748"/>
          </a:xfrm>
        </p:spPr>
      </p:pic>
      <p:sp>
        <p:nvSpPr>
          <p:cNvPr id="3" name="Szövegdoboz 2"/>
          <p:cNvSpPr txBox="1"/>
          <p:nvPr/>
        </p:nvSpPr>
        <p:spPr>
          <a:xfrm>
            <a:off x="1331640" y="47667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L</a:t>
            </a:r>
            <a:r>
              <a:rPr lang="fr-FR" sz="3200" dirty="0" smtClean="0">
                <a:solidFill>
                  <a:schemeClr val="bg1"/>
                </a:solidFill>
              </a:rPr>
              <a:t>a </a:t>
            </a:r>
            <a:r>
              <a:rPr lang="fr-FR" sz="3200" dirty="0">
                <a:solidFill>
                  <a:schemeClr val="bg1"/>
                </a:solidFill>
              </a:rPr>
              <a:t>pate avec des pommes de terre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4819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bg1"/>
                </a:solidFill>
              </a:rPr>
              <a:t>Le Pont </a:t>
            </a:r>
            <a:r>
              <a:rPr lang="hu-HU" sz="6000" dirty="0" err="1" smtClean="0">
                <a:solidFill>
                  <a:schemeClr val="bg1"/>
                </a:solidFill>
              </a:rPr>
              <a:t>Suspendu</a:t>
            </a:r>
            <a:endParaRPr lang="hu-HU" sz="60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848872" cy="5232582"/>
          </a:xfrm>
        </p:spPr>
      </p:pic>
    </p:spTree>
    <p:extLst>
      <p:ext uri="{BB962C8B-B14F-4D97-AF65-F5344CB8AC3E}">
        <p14:creationId xmlns:p14="http://schemas.microsoft.com/office/powerpoint/2010/main" val="3214186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 lecsó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7821489" cy="3654102"/>
          </a:xfrm>
        </p:spPr>
      </p:pic>
    </p:spTree>
    <p:extLst>
      <p:ext uri="{BB962C8B-B14F-4D97-AF65-F5344CB8AC3E}">
        <p14:creationId xmlns:p14="http://schemas.microsoft.com/office/powerpoint/2010/main" val="1976705891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La </a:t>
            </a:r>
            <a:r>
              <a:rPr lang="hu-HU" dirty="0" err="1" smtClean="0">
                <a:solidFill>
                  <a:schemeClr val="bg1"/>
                </a:solidFill>
              </a:rPr>
              <a:t>Soupe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de </a:t>
            </a:r>
            <a:r>
              <a:rPr lang="hu-HU" dirty="0" smtClean="0">
                <a:solidFill>
                  <a:schemeClr val="bg1"/>
                </a:solidFill>
              </a:rPr>
              <a:t>poisson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549330" cy="5009958"/>
          </a:xfrm>
        </p:spPr>
      </p:pic>
    </p:spTree>
    <p:extLst>
      <p:ext uri="{BB962C8B-B14F-4D97-AF65-F5344CB8AC3E}">
        <p14:creationId xmlns:p14="http://schemas.microsoft.com/office/powerpoint/2010/main" val="3028211404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Merci pour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275632667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9" y="1124744"/>
            <a:ext cx="8402824" cy="56166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71308" y="43289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La </a:t>
            </a:r>
            <a:r>
              <a:rPr lang="hu-HU" sz="4800" dirty="0" err="1" smtClean="0">
                <a:solidFill>
                  <a:schemeClr val="bg1"/>
                </a:solidFill>
              </a:rPr>
              <a:t>Place</a:t>
            </a:r>
            <a:r>
              <a:rPr lang="hu-HU" sz="4800" dirty="0" smtClean="0">
                <a:solidFill>
                  <a:schemeClr val="bg1"/>
                </a:solidFill>
              </a:rPr>
              <a:t> </a:t>
            </a:r>
            <a:r>
              <a:rPr lang="hu-HU" sz="4800" dirty="0" smtClean="0">
                <a:solidFill>
                  <a:schemeClr val="bg1"/>
                </a:solidFill>
              </a:rPr>
              <a:t>des </a:t>
            </a:r>
            <a:r>
              <a:rPr lang="hu-HU" sz="4800" dirty="0" err="1" smtClean="0">
                <a:solidFill>
                  <a:schemeClr val="bg1"/>
                </a:solidFill>
              </a:rPr>
              <a:t>Héros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25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7200" dirty="0" smtClean="0">
                <a:solidFill>
                  <a:schemeClr val="bg1"/>
                </a:solidFill>
              </a:rPr>
              <a:t>Le </a:t>
            </a:r>
            <a:r>
              <a:rPr lang="hu-HU" sz="7200" dirty="0" err="1" smtClean="0">
                <a:solidFill>
                  <a:schemeClr val="bg1"/>
                </a:solidFill>
              </a:rPr>
              <a:t>Parlement</a:t>
            </a:r>
            <a:endParaRPr lang="hu-HU" sz="72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77929" cy="4925144"/>
          </a:xfrm>
        </p:spPr>
      </p:pic>
    </p:spTree>
    <p:extLst>
      <p:ext uri="{BB962C8B-B14F-4D97-AF65-F5344CB8AC3E}">
        <p14:creationId xmlns:p14="http://schemas.microsoft.com/office/powerpoint/2010/main" val="4439322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La </a:t>
            </a:r>
            <a:r>
              <a:rPr lang="hu-HU" sz="4800" dirty="0" err="1" smtClean="0">
                <a:solidFill>
                  <a:schemeClr val="bg1"/>
                </a:solidFill>
              </a:rPr>
              <a:t>Statue</a:t>
            </a:r>
            <a:r>
              <a:rPr lang="hu-HU" sz="4800" dirty="0" smtClean="0">
                <a:solidFill>
                  <a:schemeClr val="bg1"/>
                </a:solidFill>
              </a:rPr>
              <a:t> </a:t>
            </a:r>
            <a:r>
              <a:rPr lang="hu-HU" sz="4800" dirty="0" smtClean="0">
                <a:solidFill>
                  <a:schemeClr val="bg1"/>
                </a:solidFill>
              </a:rPr>
              <a:t>de la </a:t>
            </a:r>
            <a:r>
              <a:rPr lang="hu-HU" sz="4800" dirty="0" err="1" smtClean="0">
                <a:solidFill>
                  <a:schemeClr val="bg1"/>
                </a:solidFill>
              </a:rPr>
              <a:t>Liberté</a:t>
            </a:r>
            <a:endParaRPr lang="hu-HU" sz="4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536504" cy="5548721"/>
          </a:xfrm>
        </p:spPr>
      </p:pic>
    </p:spTree>
    <p:extLst>
      <p:ext uri="{BB962C8B-B14F-4D97-AF65-F5344CB8AC3E}">
        <p14:creationId xmlns:p14="http://schemas.microsoft.com/office/powerpoint/2010/main" val="2915203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bg1"/>
                </a:solidFill>
              </a:rPr>
              <a:t>Tokaj</a:t>
            </a:r>
            <a:endParaRPr lang="hu-HU" sz="6000" dirty="0">
              <a:solidFill>
                <a:schemeClr val="bg1"/>
              </a:solidFill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28792" cy="5346595"/>
          </a:xfrm>
        </p:spPr>
      </p:pic>
    </p:spTree>
    <p:extLst>
      <p:ext uri="{BB962C8B-B14F-4D97-AF65-F5344CB8AC3E}">
        <p14:creationId xmlns:p14="http://schemas.microsoft.com/office/powerpoint/2010/main" val="3127554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584843" cy="5688632"/>
          </a:xfrm>
        </p:spPr>
      </p:pic>
    </p:spTree>
    <p:extLst>
      <p:ext uri="{BB962C8B-B14F-4D97-AF65-F5344CB8AC3E}">
        <p14:creationId xmlns:p14="http://schemas.microsoft.com/office/powerpoint/2010/main" val="142190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85</Words>
  <Application>Microsoft Office PowerPoint</Application>
  <PresentationFormat>Diavetítés a képernyőre (4:3 oldalarány)</PresentationFormat>
  <Paragraphs>29</Paragraphs>
  <Slides>42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Office-téma</vt:lpstr>
      <vt:lpstr>Hongrie</vt:lpstr>
      <vt:lpstr>Capital: Budapest</vt:lpstr>
      <vt:lpstr>Les curiosités de Budapest</vt:lpstr>
      <vt:lpstr>Le Pont Suspendu</vt:lpstr>
      <vt:lpstr>PowerPoint bemutató</vt:lpstr>
      <vt:lpstr>Le Parlement</vt:lpstr>
      <vt:lpstr>La Statue de la Liberté</vt:lpstr>
      <vt:lpstr>Tokaj</vt:lpstr>
      <vt:lpstr>PowerPoint bemutató</vt:lpstr>
      <vt:lpstr>Le lac Balaton</vt:lpstr>
      <vt:lpstr>PowerPoint bemutató</vt:lpstr>
      <vt:lpstr>PowerPoint bemutató</vt:lpstr>
      <vt:lpstr>PowerPoint bemutató</vt:lpstr>
      <vt:lpstr>Badacsony</vt:lpstr>
      <vt:lpstr>PowerPoint bemutató</vt:lpstr>
      <vt:lpstr>PowerPoint bemutató</vt:lpstr>
      <vt:lpstr>Hortobágy</vt:lpstr>
      <vt:lpstr>PowerPoint bemutató</vt:lpstr>
      <vt:lpstr>PowerPoint bemutató</vt:lpstr>
      <vt:lpstr>PowerPoint bemutató</vt:lpstr>
      <vt:lpstr>Le Pic de Kékes</vt:lpstr>
      <vt:lpstr>PowerPoint bemutató</vt:lpstr>
      <vt:lpstr>Aggtelek</vt:lpstr>
      <vt:lpstr>PowerPoint bemutató</vt:lpstr>
      <vt:lpstr>PowerPoint bemutató</vt:lpstr>
      <vt:lpstr>PowerPoint bemutató</vt:lpstr>
      <vt:lpstr>PowerPoint bemutató</vt:lpstr>
      <vt:lpstr>Les Paques</vt:lpstr>
      <vt:lpstr>PowerPoint bemutató</vt:lpstr>
      <vt:lpstr>Le 15 Mars</vt:lpstr>
      <vt:lpstr>PowerPoint bemutató</vt:lpstr>
      <vt:lpstr>Le 20 Août</vt:lpstr>
      <vt:lpstr>PowerPoint bemutató</vt:lpstr>
      <vt:lpstr>Le 23 Octobre</vt:lpstr>
      <vt:lpstr>PowerPoint bemutató</vt:lpstr>
      <vt:lpstr>La cuisine hongroise</vt:lpstr>
      <vt:lpstr>Le chou farci</vt:lpstr>
      <vt:lpstr>Le poulet au paprika</vt:lpstr>
      <vt:lpstr>PowerPoint bemutató</vt:lpstr>
      <vt:lpstr>Le lecsó</vt:lpstr>
      <vt:lpstr>La Soupe de poisson</vt:lpstr>
      <vt:lpstr>Merci pour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Hongrie</dc:title>
  <dc:creator>W7</dc:creator>
  <cp:lastModifiedBy>W7</cp:lastModifiedBy>
  <cp:revision>28</cp:revision>
  <dcterms:created xsi:type="dcterms:W3CDTF">2015-11-09T15:08:03Z</dcterms:created>
  <dcterms:modified xsi:type="dcterms:W3CDTF">2015-11-14T18:07:14Z</dcterms:modified>
</cp:coreProperties>
</file>