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4" d="100"/>
          <a:sy n="74" d="100"/>
        </p:scale>
        <p:origin x="56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7E59-FFC2-4663-8787-67CC5F705405}" type="datetimeFigureOut">
              <a:rPr lang="hu-HU" smtClean="0"/>
              <a:t>2015.10.13.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8A6189D-FA9D-4206-BBD0-E6A83F736B7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00731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7E59-FFC2-4663-8787-67CC5F705405}" type="datetimeFigureOut">
              <a:rPr lang="hu-HU" smtClean="0"/>
              <a:t>2015.10.13.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8A6189D-FA9D-4206-BBD0-E6A83F736B7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3667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7E59-FFC2-4663-8787-67CC5F705405}" type="datetimeFigureOut">
              <a:rPr lang="hu-HU" smtClean="0"/>
              <a:t>2015.10.13.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8A6189D-FA9D-4206-BBD0-E6A83F736B7E}" type="slidenum">
              <a:rPr lang="hu-HU" smtClean="0"/>
              <a:t>‹#›</a:t>
            </a:fld>
            <a:endParaRPr lang="hu-H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59033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7E59-FFC2-4663-8787-67CC5F705405}" type="datetimeFigureOut">
              <a:rPr lang="hu-HU" smtClean="0"/>
              <a:t>2015.10.13.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8A6189D-FA9D-4206-BBD0-E6A83F736B7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263156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 idéze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7E59-FFC2-4663-8787-67CC5F705405}" type="datetimeFigureOut">
              <a:rPr lang="hu-HU" smtClean="0"/>
              <a:t>2015.10.13.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8A6189D-FA9D-4206-BBD0-E6A83F736B7E}" type="slidenum">
              <a:rPr lang="hu-HU" smtClean="0"/>
              <a:t>‹#›</a:t>
            </a:fld>
            <a:endParaRPr lang="hu-H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521985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gaz vagy ham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7E59-FFC2-4663-8787-67CC5F705405}" type="datetimeFigureOut">
              <a:rPr lang="hu-HU" smtClean="0"/>
              <a:t>2015.10.13.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8A6189D-FA9D-4206-BBD0-E6A83F736B7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81798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7E59-FFC2-4663-8787-67CC5F705405}" type="datetimeFigureOut">
              <a:rPr lang="hu-HU" smtClean="0"/>
              <a:t>2015.10.13.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6189D-FA9D-4206-BBD0-E6A83F736B7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626745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7E59-FFC2-4663-8787-67CC5F705405}" type="datetimeFigureOut">
              <a:rPr lang="hu-HU" smtClean="0"/>
              <a:t>2015.10.13.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6189D-FA9D-4206-BBD0-E6A83F736B7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3600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7E59-FFC2-4663-8787-67CC5F705405}" type="datetimeFigureOut">
              <a:rPr lang="hu-HU" smtClean="0"/>
              <a:t>2015.10.13.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6189D-FA9D-4206-BBD0-E6A83F736B7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99617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7E59-FFC2-4663-8787-67CC5F705405}" type="datetimeFigureOut">
              <a:rPr lang="hu-HU" smtClean="0"/>
              <a:t>2015.10.13.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8A6189D-FA9D-4206-BBD0-E6A83F736B7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30325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7E59-FFC2-4663-8787-67CC5F705405}" type="datetimeFigureOut">
              <a:rPr lang="hu-HU" smtClean="0"/>
              <a:t>2015.10.13.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8A6189D-FA9D-4206-BBD0-E6A83F736B7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9282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7E59-FFC2-4663-8787-67CC5F705405}" type="datetimeFigureOut">
              <a:rPr lang="hu-HU" smtClean="0"/>
              <a:t>2015.10.13.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8A6189D-FA9D-4206-BBD0-E6A83F736B7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53678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7E59-FFC2-4663-8787-67CC5F705405}" type="datetimeFigureOut">
              <a:rPr lang="hu-HU" smtClean="0"/>
              <a:t>2015.10.13.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6189D-FA9D-4206-BBD0-E6A83F736B7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97550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7E59-FFC2-4663-8787-67CC5F705405}" type="datetimeFigureOut">
              <a:rPr lang="hu-HU" smtClean="0"/>
              <a:t>2015.10.13.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6189D-FA9D-4206-BBD0-E6A83F736B7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91347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7E59-FFC2-4663-8787-67CC5F705405}" type="datetimeFigureOut">
              <a:rPr lang="hu-HU" smtClean="0"/>
              <a:t>2015.10.13.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6189D-FA9D-4206-BBD0-E6A83F736B7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66207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7E59-FFC2-4663-8787-67CC5F705405}" type="datetimeFigureOut">
              <a:rPr lang="hu-HU" smtClean="0"/>
              <a:t>2015.10.13.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8A6189D-FA9D-4206-BBD0-E6A83F736B7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14139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07E59-FFC2-4663-8787-67CC5F705405}" type="datetimeFigureOut">
              <a:rPr lang="hu-HU" smtClean="0"/>
              <a:t>2015.10.13.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8A6189D-FA9D-4206-BBD0-E6A83F736B7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59684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hu-HU" dirty="0" smtClean="0">
                <a:latin typeface="Bodoni MT Black" panose="02070A03080606020203" pitchFamily="18" charset="0"/>
              </a:rPr>
              <a:t>VERSENYFELHÍVÁS</a:t>
            </a:r>
            <a:endParaRPr lang="hu-HU" dirty="0">
              <a:latin typeface="Bodoni MT Black" panose="02070A03080606020203" pitchFamily="18" charset="0"/>
            </a:endParaRP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0948" y="1012545"/>
            <a:ext cx="1923170" cy="2638553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601" y="1597988"/>
            <a:ext cx="914479" cy="1627773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77072" y="1597988"/>
            <a:ext cx="1438781" cy="150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116471"/>
      </p:ext>
    </p:extLst>
  </p:cSld>
  <p:clrMapOvr>
    <a:masterClrMapping/>
  </p:clrMapOvr>
</p:sld>
</file>

<file path=ppt/theme/theme1.xml><?xml version="1.0" encoding="utf-8"?>
<a:theme xmlns:a="http://schemas.openxmlformats.org/drawingml/2006/main" name="Szálak">
  <a:themeElements>
    <a:clrScheme name="Szálak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Szálak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zálak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</TotalTime>
  <Words>1</Words>
  <Application>Microsoft Office PowerPoint</Application>
  <PresentationFormat>Szélesvásznú</PresentationFormat>
  <Paragraphs>1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6" baseType="lpstr">
      <vt:lpstr>Arial</vt:lpstr>
      <vt:lpstr>Bodoni MT Black</vt:lpstr>
      <vt:lpstr>Century Gothic</vt:lpstr>
      <vt:lpstr>Wingdings 3</vt:lpstr>
      <vt:lpstr>Szálak</vt:lpstr>
      <vt:lpstr>VERSENYFELHÍVÁS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VERSENYFELHÍVÁS</dc:title>
  <dc:creator>Somogyi Edit</dc:creator>
  <cp:lastModifiedBy>Somogyi Edit</cp:lastModifiedBy>
  <cp:revision>1</cp:revision>
  <dcterms:created xsi:type="dcterms:W3CDTF">2015-10-13T06:56:35Z</dcterms:created>
  <dcterms:modified xsi:type="dcterms:W3CDTF">2015-10-13T06:59:08Z</dcterms:modified>
</cp:coreProperties>
</file>